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Lst>
  <p:sldSz cy="5143500" cx="9144000"/>
  <p:notesSz cx="6858000" cy="9144000"/>
  <p:embeddedFontLst>
    <p:embeddedFont>
      <p:font typeface="Proxima Nova"/>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roximaNova-regular.fntdata"/><Relationship Id="rId10" Type="http://schemas.openxmlformats.org/officeDocument/2006/relationships/slide" Target="slides/slide4.xml"/><Relationship Id="rId13" Type="http://schemas.openxmlformats.org/officeDocument/2006/relationships/font" Target="fonts/ProximaNova-italic.fntdata"/><Relationship Id="rId12" Type="http://schemas.openxmlformats.org/officeDocument/2006/relationships/font" Target="fonts/ProximaNova-bold.fnt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font" Target="fonts/ProximaNova-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9a5520403c_0_2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9a5520403c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cb9a3abeb_0_2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cb9a3abeb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9a5520403c_0_2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9a5520403c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f0ebea6b88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f0ebea6b8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54" name="Shape 54"/>
        <p:cNvGrpSpPr/>
        <p:nvPr/>
      </p:nvGrpSpPr>
      <p:grpSpPr>
        <a:xfrm>
          <a:off x="0" y="0"/>
          <a:ext cx="0" cy="0"/>
          <a:chOff x="0" y="0"/>
          <a:chExt cx="0" cy="0"/>
        </a:xfrm>
      </p:grpSpPr>
      <p:cxnSp>
        <p:nvCxnSpPr>
          <p:cNvPr id="55" name="Google Shape;55;p14"/>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56" name="Google Shape;56;p14"/>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57" name="Google Shape;57;p14"/>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2400"/>
              <a:buNone/>
              <a:defRPr sz="2400">
                <a:solidFill>
                  <a:schemeClr val="lt1"/>
                </a:solidFill>
              </a:defRPr>
            </a:lvl1pPr>
            <a:lvl2pPr lvl="1" rtl="0">
              <a:lnSpc>
                <a:spcPct val="100000"/>
              </a:lnSpc>
              <a:spcBef>
                <a:spcPts val="0"/>
              </a:spcBef>
              <a:spcAft>
                <a:spcPts val="0"/>
              </a:spcAft>
              <a:buClr>
                <a:schemeClr val="lt1"/>
              </a:buClr>
              <a:buSzPts val="2400"/>
              <a:buNone/>
              <a:defRPr sz="2400">
                <a:solidFill>
                  <a:schemeClr val="lt1"/>
                </a:solidFill>
              </a:defRPr>
            </a:lvl2pPr>
            <a:lvl3pPr lvl="2" rtl="0">
              <a:lnSpc>
                <a:spcPct val="100000"/>
              </a:lnSpc>
              <a:spcBef>
                <a:spcPts val="0"/>
              </a:spcBef>
              <a:spcAft>
                <a:spcPts val="0"/>
              </a:spcAft>
              <a:buClr>
                <a:schemeClr val="lt1"/>
              </a:buClr>
              <a:buSzPts val="2400"/>
              <a:buNone/>
              <a:defRPr sz="2400">
                <a:solidFill>
                  <a:schemeClr val="lt1"/>
                </a:solidFill>
              </a:defRPr>
            </a:lvl3pPr>
            <a:lvl4pPr lvl="3" rtl="0">
              <a:lnSpc>
                <a:spcPct val="100000"/>
              </a:lnSpc>
              <a:spcBef>
                <a:spcPts val="0"/>
              </a:spcBef>
              <a:spcAft>
                <a:spcPts val="0"/>
              </a:spcAft>
              <a:buClr>
                <a:schemeClr val="lt1"/>
              </a:buClr>
              <a:buSzPts val="2400"/>
              <a:buNone/>
              <a:defRPr sz="2400">
                <a:solidFill>
                  <a:schemeClr val="lt1"/>
                </a:solidFill>
              </a:defRPr>
            </a:lvl4pPr>
            <a:lvl5pPr lvl="4" rtl="0">
              <a:lnSpc>
                <a:spcPct val="100000"/>
              </a:lnSpc>
              <a:spcBef>
                <a:spcPts val="0"/>
              </a:spcBef>
              <a:spcAft>
                <a:spcPts val="0"/>
              </a:spcAft>
              <a:buClr>
                <a:schemeClr val="lt1"/>
              </a:buClr>
              <a:buSzPts val="2400"/>
              <a:buNone/>
              <a:defRPr sz="2400">
                <a:solidFill>
                  <a:schemeClr val="lt1"/>
                </a:solidFill>
              </a:defRPr>
            </a:lvl5pPr>
            <a:lvl6pPr lvl="5" rtl="0">
              <a:lnSpc>
                <a:spcPct val="100000"/>
              </a:lnSpc>
              <a:spcBef>
                <a:spcPts val="0"/>
              </a:spcBef>
              <a:spcAft>
                <a:spcPts val="0"/>
              </a:spcAft>
              <a:buClr>
                <a:schemeClr val="lt1"/>
              </a:buClr>
              <a:buSzPts val="2400"/>
              <a:buNone/>
              <a:defRPr sz="2400">
                <a:solidFill>
                  <a:schemeClr val="lt1"/>
                </a:solidFill>
              </a:defRPr>
            </a:lvl6pPr>
            <a:lvl7pPr lvl="6" rtl="0">
              <a:lnSpc>
                <a:spcPct val="100000"/>
              </a:lnSpc>
              <a:spcBef>
                <a:spcPts val="0"/>
              </a:spcBef>
              <a:spcAft>
                <a:spcPts val="0"/>
              </a:spcAft>
              <a:buClr>
                <a:schemeClr val="lt1"/>
              </a:buClr>
              <a:buSzPts val="2400"/>
              <a:buNone/>
              <a:defRPr sz="2400">
                <a:solidFill>
                  <a:schemeClr val="lt1"/>
                </a:solidFill>
              </a:defRPr>
            </a:lvl7pPr>
            <a:lvl8pPr lvl="7" rtl="0">
              <a:lnSpc>
                <a:spcPct val="100000"/>
              </a:lnSpc>
              <a:spcBef>
                <a:spcPts val="0"/>
              </a:spcBef>
              <a:spcAft>
                <a:spcPts val="0"/>
              </a:spcAft>
              <a:buClr>
                <a:schemeClr val="lt1"/>
              </a:buClr>
              <a:buSzPts val="2400"/>
              <a:buNone/>
              <a:defRPr sz="2400">
                <a:solidFill>
                  <a:schemeClr val="lt1"/>
                </a:solidFill>
              </a:defRPr>
            </a:lvl8pPr>
            <a:lvl9pPr lvl="8" rtl="0">
              <a:lnSpc>
                <a:spcPct val="100000"/>
              </a:lnSpc>
              <a:spcBef>
                <a:spcPts val="0"/>
              </a:spcBef>
              <a:spcAft>
                <a:spcPts val="0"/>
              </a:spcAft>
              <a:buClr>
                <a:schemeClr val="lt1"/>
              </a:buClr>
              <a:buSzPts val="2400"/>
              <a:buNone/>
              <a:defRPr sz="2400">
                <a:solidFill>
                  <a:schemeClr val="lt1"/>
                </a:solidFill>
              </a:defRPr>
            </a:lvl9pPr>
          </a:lstStyle>
          <a:p/>
        </p:txBody>
      </p:sp>
      <p:sp>
        <p:nvSpPr>
          <p:cNvPr id="58" name="Google Shape;58;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59" name="Shape 59"/>
        <p:cNvGrpSpPr/>
        <p:nvPr/>
      </p:nvGrpSpPr>
      <p:grpSpPr>
        <a:xfrm>
          <a:off x="0" y="0"/>
          <a:ext cx="0" cy="0"/>
          <a:chOff x="0" y="0"/>
          <a:chExt cx="0" cy="0"/>
        </a:xfrm>
      </p:grpSpPr>
      <p:cxnSp>
        <p:nvCxnSpPr>
          <p:cNvPr id="60" name="Google Shape;60;p15"/>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61" name="Google Shape;61;p15"/>
          <p:cNvSpPr txBox="1"/>
          <p:nvPr>
            <p:ph type="title"/>
          </p:nvPr>
        </p:nvSpPr>
        <p:spPr>
          <a:xfrm>
            <a:off x="510450" y="2057400"/>
            <a:ext cx="8123100" cy="778800"/>
          </a:xfrm>
          <a:prstGeom prst="rect">
            <a:avLst/>
          </a:prstGeom>
        </p:spPr>
        <p:txBody>
          <a:bodyPr anchorCtr="0" anchor="b" bIns="91425" lIns="91425" spcFirstLastPara="1" rIns="91425" wrap="square" tIns="91425">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62" name="Google Shape;62;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3" name="Shape 63"/>
        <p:cNvGrpSpPr/>
        <p:nvPr/>
      </p:nvGrpSpPr>
      <p:grpSpPr>
        <a:xfrm>
          <a:off x="0" y="0"/>
          <a:ext cx="0" cy="0"/>
          <a:chOff x="0" y="0"/>
          <a:chExt cx="0" cy="0"/>
        </a:xfrm>
      </p:grpSpPr>
      <p:sp>
        <p:nvSpPr>
          <p:cNvPr id="64" name="Google Shape;64;p16"/>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6" name="Google Shape;66;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67" name="Google Shape;67;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8" name="Shape 68"/>
        <p:cNvGrpSpPr/>
        <p:nvPr/>
      </p:nvGrpSpPr>
      <p:grpSpPr>
        <a:xfrm>
          <a:off x="0" y="0"/>
          <a:ext cx="0" cy="0"/>
          <a:chOff x="0" y="0"/>
          <a:chExt cx="0" cy="0"/>
        </a:xfrm>
      </p:grpSpPr>
      <p:sp>
        <p:nvSpPr>
          <p:cNvPr id="69" name="Google Shape;6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0" name="Google Shape;70;p17"/>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1" name="Google Shape;71;p17"/>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2" name="Google Shape;72;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3" name="Shape 73"/>
        <p:cNvGrpSpPr/>
        <p:nvPr/>
      </p:nvGrpSpPr>
      <p:grpSpPr>
        <a:xfrm>
          <a:off x="0" y="0"/>
          <a:ext cx="0" cy="0"/>
          <a:chOff x="0" y="0"/>
          <a:chExt cx="0" cy="0"/>
        </a:xfrm>
      </p:grpSpPr>
      <p:sp>
        <p:nvSpPr>
          <p:cNvPr id="74" name="Google Shape;7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5" name="Google Shape;75;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6" name="Shape 76"/>
        <p:cNvGrpSpPr/>
        <p:nvPr/>
      </p:nvGrpSpPr>
      <p:grpSpPr>
        <a:xfrm>
          <a:off x="0" y="0"/>
          <a:ext cx="0" cy="0"/>
          <a:chOff x="0" y="0"/>
          <a:chExt cx="0" cy="0"/>
        </a:xfrm>
      </p:grpSpPr>
      <p:sp>
        <p:nvSpPr>
          <p:cNvPr id="77" name="Google Shape;77;p19"/>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8" name="Google Shape;78;p19"/>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9" name="Google Shape;79;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80" name="Shape 80"/>
        <p:cNvGrpSpPr/>
        <p:nvPr/>
      </p:nvGrpSpPr>
      <p:grpSpPr>
        <a:xfrm>
          <a:off x="0" y="0"/>
          <a:ext cx="0" cy="0"/>
          <a:chOff x="0" y="0"/>
          <a:chExt cx="0" cy="0"/>
        </a:xfrm>
      </p:grpSpPr>
      <p:sp>
        <p:nvSpPr>
          <p:cNvPr id="81" name="Google Shape;81;p20"/>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82" name="Google Shape;82;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3" name="Shape 83"/>
        <p:cNvGrpSpPr/>
        <p:nvPr/>
      </p:nvGrpSpPr>
      <p:grpSpPr>
        <a:xfrm>
          <a:off x="0" y="0"/>
          <a:ext cx="0" cy="0"/>
          <a:chOff x="0" y="0"/>
          <a:chExt cx="0" cy="0"/>
        </a:xfrm>
      </p:grpSpPr>
      <p:sp>
        <p:nvSpPr>
          <p:cNvPr id="84" name="Google Shape;84;p21"/>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85" name="Google Shape;85;p21"/>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86" name="Google Shape;86;p21"/>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7" name="Google Shape;87;p21"/>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88" name="Google Shape;88;p21"/>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89" name="Google Shape;89;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0" name="Shape 90"/>
        <p:cNvGrpSpPr/>
        <p:nvPr/>
      </p:nvGrpSpPr>
      <p:grpSpPr>
        <a:xfrm>
          <a:off x="0" y="0"/>
          <a:ext cx="0" cy="0"/>
          <a:chOff x="0" y="0"/>
          <a:chExt cx="0" cy="0"/>
        </a:xfrm>
      </p:grpSpPr>
      <p:sp>
        <p:nvSpPr>
          <p:cNvPr id="91" name="Google Shape;91;p22"/>
          <p:cNvSpPr txBox="1"/>
          <p:nvPr>
            <p:ph idx="1" type="body"/>
          </p:nvPr>
        </p:nvSpPr>
        <p:spPr>
          <a:xfrm>
            <a:off x="311700" y="4236825"/>
            <a:ext cx="5998800" cy="5988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100"/>
              <a:buNone/>
              <a:defRPr sz="2100"/>
            </a:lvl1pPr>
          </a:lstStyle>
          <a:p/>
        </p:txBody>
      </p:sp>
      <p:sp>
        <p:nvSpPr>
          <p:cNvPr id="92" name="Google Shape;92;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93" name="Shape 93"/>
        <p:cNvGrpSpPr/>
        <p:nvPr/>
      </p:nvGrpSpPr>
      <p:grpSpPr>
        <a:xfrm>
          <a:off x="0" y="0"/>
          <a:ext cx="0" cy="0"/>
          <a:chOff x="0" y="0"/>
          <a:chExt cx="0" cy="0"/>
        </a:xfrm>
      </p:grpSpPr>
      <p:sp>
        <p:nvSpPr>
          <p:cNvPr id="94" name="Google Shape;94;p23"/>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3"/>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14000"/>
              <a:buNone/>
              <a:defRPr b="1" sz="14000"/>
            </a:lvl1pPr>
            <a:lvl2pPr lvl="1" rtl="0" algn="ctr">
              <a:spcBef>
                <a:spcPts val="0"/>
              </a:spcBef>
              <a:spcAft>
                <a:spcPts val="0"/>
              </a:spcAft>
              <a:buSzPts val="14000"/>
              <a:buNone/>
              <a:defRPr b="1" sz="14000"/>
            </a:lvl2pPr>
            <a:lvl3pPr lvl="2" rtl="0" algn="ctr">
              <a:spcBef>
                <a:spcPts val="0"/>
              </a:spcBef>
              <a:spcAft>
                <a:spcPts val="0"/>
              </a:spcAft>
              <a:buSzPts val="14000"/>
              <a:buNone/>
              <a:defRPr b="1" sz="14000"/>
            </a:lvl3pPr>
            <a:lvl4pPr lvl="3" rtl="0" algn="ctr">
              <a:spcBef>
                <a:spcPts val="0"/>
              </a:spcBef>
              <a:spcAft>
                <a:spcPts val="0"/>
              </a:spcAft>
              <a:buSzPts val="14000"/>
              <a:buNone/>
              <a:defRPr b="1" sz="14000"/>
            </a:lvl4pPr>
            <a:lvl5pPr lvl="4" rtl="0" algn="ctr">
              <a:spcBef>
                <a:spcPts val="0"/>
              </a:spcBef>
              <a:spcAft>
                <a:spcPts val="0"/>
              </a:spcAft>
              <a:buSzPts val="14000"/>
              <a:buNone/>
              <a:defRPr b="1" sz="14000"/>
            </a:lvl5pPr>
            <a:lvl6pPr lvl="5" rtl="0" algn="ctr">
              <a:spcBef>
                <a:spcPts val="0"/>
              </a:spcBef>
              <a:spcAft>
                <a:spcPts val="0"/>
              </a:spcAft>
              <a:buSzPts val="14000"/>
              <a:buNone/>
              <a:defRPr b="1" sz="14000"/>
            </a:lvl6pPr>
            <a:lvl7pPr lvl="6" rtl="0" algn="ctr">
              <a:spcBef>
                <a:spcPts val="0"/>
              </a:spcBef>
              <a:spcAft>
                <a:spcPts val="0"/>
              </a:spcAft>
              <a:buSzPts val="14000"/>
              <a:buNone/>
              <a:defRPr b="1" sz="14000"/>
            </a:lvl7pPr>
            <a:lvl8pPr lvl="7" rtl="0" algn="ctr">
              <a:spcBef>
                <a:spcPts val="0"/>
              </a:spcBef>
              <a:spcAft>
                <a:spcPts val="0"/>
              </a:spcAft>
              <a:buSzPts val="14000"/>
              <a:buNone/>
              <a:defRPr b="1" sz="14000"/>
            </a:lvl8pPr>
            <a:lvl9pPr lvl="8" rtl="0" algn="ctr">
              <a:spcBef>
                <a:spcPts val="0"/>
              </a:spcBef>
              <a:spcAft>
                <a:spcPts val="0"/>
              </a:spcAft>
              <a:buSzPts val="14000"/>
              <a:buNone/>
              <a:defRPr b="1" sz="14000"/>
            </a:lvl9pPr>
          </a:lstStyle>
          <a:p>
            <a:r>
              <a:t>xx%</a:t>
            </a:r>
          </a:p>
        </p:txBody>
      </p:sp>
      <p:sp>
        <p:nvSpPr>
          <p:cNvPr id="96" name="Google Shape;96;p23"/>
          <p:cNvSpPr txBox="1"/>
          <p:nvPr>
            <p:ph idx="1" type="body"/>
          </p:nvPr>
        </p:nvSpPr>
        <p:spPr>
          <a:xfrm>
            <a:off x="311700" y="3071300"/>
            <a:ext cx="8520600" cy="901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97" name="Google Shape;97;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8" name="Shape 98"/>
        <p:cNvGrpSpPr/>
        <p:nvPr/>
      </p:nvGrpSpPr>
      <p:grpSpPr>
        <a:xfrm>
          <a:off x="0" y="0"/>
          <a:ext cx="0" cy="0"/>
          <a:chOff x="0" y="0"/>
          <a:chExt cx="0" cy="0"/>
        </a:xfrm>
      </p:grpSpPr>
      <p:sp>
        <p:nvSpPr>
          <p:cNvPr id="99" name="Google Shape;99;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1600"/>
              </a:spcBef>
              <a:spcAft>
                <a:spcPts val="0"/>
              </a:spcAft>
              <a:buClr>
                <a:schemeClr val="dk2"/>
              </a:buClr>
              <a:buSzPts val="1400"/>
              <a:buChar char="○"/>
              <a:defRPr>
                <a:solidFill>
                  <a:schemeClr val="dk2"/>
                </a:solidFill>
              </a:defRPr>
            </a:lvl2pPr>
            <a:lvl3pPr indent="-317500" lvl="2" marL="1371600" rtl="0">
              <a:lnSpc>
                <a:spcPct val="115000"/>
              </a:lnSpc>
              <a:spcBef>
                <a:spcPts val="1600"/>
              </a:spcBef>
              <a:spcAft>
                <a:spcPts val="0"/>
              </a:spcAft>
              <a:buClr>
                <a:schemeClr val="dk2"/>
              </a:buClr>
              <a:buSzPts val="1400"/>
              <a:buChar char="■"/>
              <a:defRPr>
                <a:solidFill>
                  <a:schemeClr val="dk2"/>
                </a:solidFill>
              </a:defRPr>
            </a:lvl3pPr>
            <a:lvl4pPr indent="-317500" lvl="3" marL="1828800" rtl="0">
              <a:lnSpc>
                <a:spcPct val="115000"/>
              </a:lnSpc>
              <a:spcBef>
                <a:spcPts val="1600"/>
              </a:spcBef>
              <a:spcAft>
                <a:spcPts val="0"/>
              </a:spcAft>
              <a:buClr>
                <a:schemeClr val="dk2"/>
              </a:buClr>
              <a:buSzPts val="1400"/>
              <a:buChar char="●"/>
              <a:defRPr>
                <a:solidFill>
                  <a:schemeClr val="dk2"/>
                </a:solidFill>
              </a:defRPr>
            </a:lvl4pPr>
            <a:lvl5pPr indent="-317500" lvl="4" marL="2286000" rtl="0">
              <a:lnSpc>
                <a:spcPct val="115000"/>
              </a:lnSpc>
              <a:spcBef>
                <a:spcPts val="1600"/>
              </a:spcBef>
              <a:spcAft>
                <a:spcPts val="0"/>
              </a:spcAft>
              <a:buClr>
                <a:schemeClr val="dk2"/>
              </a:buClr>
              <a:buSzPts val="1400"/>
              <a:buChar char="○"/>
              <a:defRPr>
                <a:solidFill>
                  <a:schemeClr val="dk2"/>
                </a:solidFill>
              </a:defRPr>
            </a:lvl5pPr>
            <a:lvl6pPr indent="-317500" lvl="5" marL="2743200" rtl="0">
              <a:lnSpc>
                <a:spcPct val="115000"/>
              </a:lnSpc>
              <a:spcBef>
                <a:spcPts val="1600"/>
              </a:spcBef>
              <a:spcAft>
                <a:spcPts val="0"/>
              </a:spcAft>
              <a:buClr>
                <a:schemeClr val="dk2"/>
              </a:buClr>
              <a:buSzPts val="1400"/>
              <a:buChar char="■"/>
              <a:defRPr>
                <a:solidFill>
                  <a:schemeClr val="dk2"/>
                </a:solidFill>
              </a:defRPr>
            </a:lvl6pPr>
            <a:lvl7pPr indent="-317500" lvl="6" marL="3200400" rtl="0">
              <a:lnSpc>
                <a:spcPct val="115000"/>
              </a:lnSpc>
              <a:spcBef>
                <a:spcPts val="1600"/>
              </a:spcBef>
              <a:spcAft>
                <a:spcPts val="0"/>
              </a:spcAft>
              <a:buClr>
                <a:schemeClr val="dk2"/>
              </a:buClr>
              <a:buSzPts val="1400"/>
              <a:buChar char="●"/>
              <a:defRPr>
                <a:solidFill>
                  <a:schemeClr val="dk2"/>
                </a:solidFill>
              </a:defRPr>
            </a:lvl7pPr>
            <a:lvl8pPr indent="-317500" lvl="7" marL="3657600" rtl="0">
              <a:lnSpc>
                <a:spcPct val="115000"/>
              </a:lnSpc>
              <a:spcBef>
                <a:spcPts val="1600"/>
              </a:spcBef>
              <a:spcAft>
                <a:spcPts val="0"/>
              </a:spcAft>
              <a:buClr>
                <a:schemeClr val="dk2"/>
              </a:buClr>
              <a:buSzPts val="1400"/>
              <a:buChar char="○"/>
              <a:defRPr>
                <a:solidFill>
                  <a:schemeClr val="dk2"/>
                </a:solidFill>
              </a:defRPr>
            </a:lvl8pPr>
            <a:lvl9pPr indent="-317500" lvl="8" marL="4114800" rtl="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pearmint">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rt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rtl="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rtl="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53" name="Google Shape;53;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1"/>
                </a:solidFill>
                <a:latin typeface="Proxima Nova"/>
                <a:ea typeface="Proxima Nova"/>
                <a:cs typeface="Proxima Nova"/>
                <a:sym typeface="Proxima Nova"/>
              </a:defRPr>
            </a:lvl1pPr>
            <a:lvl2pPr lvl="1" rtl="0" algn="r">
              <a:buNone/>
              <a:defRPr sz="1000">
                <a:solidFill>
                  <a:schemeClr val="dk1"/>
                </a:solidFill>
                <a:latin typeface="Proxima Nova"/>
                <a:ea typeface="Proxima Nova"/>
                <a:cs typeface="Proxima Nova"/>
                <a:sym typeface="Proxima Nova"/>
              </a:defRPr>
            </a:lvl2pPr>
            <a:lvl3pPr lvl="2" rtl="0" algn="r">
              <a:buNone/>
              <a:defRPr sz="1000">
                <a:solidFill>
                  <a:schemeClr val="dk1"/>
                </a:solidFill>
                <a:latin typeface="Proxima Nova"/>
                <a:ea typeface="Proxima Nova"/>
                <a:cs typeface="Proxima Nova"/>
                <a:sym typeface="Proxima Nova"/>
              </a:defRPr>
            </a:lvl3pPr>
            <a:lvl4pPr lvl="3" rtl="0" algn="r">
              <a:buNone/>
              <a:defRPr sz="1000">
                <a:solidFill>
                  <a:schemeClr val="dk1"/>
                </a:solidFill>
                <a:latin typeface="Proxima Nova"/>
                <a:ea typeface="Proxima Nova"/>
                <a:cs typeface="Proxima Nova"/>
                <a:sym typeface="Proxima Nova"/>
              </a:defRPr>
            </a:lvl4pPr>
            <a:lvl5pPr lvl="4" rtl="0" algn="r">
              <a:buNone/>
              <a:defRPr sz="1000">
                <a:solidFill>
                  <a:schemeClr val="dk1"/>
                </a:solidFill>
                <a:latin typeface="Proxima Nova"/>
                <a:ea typeface="Proxima Nova"/>
                <a:cs typeface="Proxima Nova"/>
                <a:sym typeface="Proxima Nova"/>
              </a:defRPr>
            </a:lvl5pPr>
            <a:lvl6pPr lvl="5" rtl="0" algn="r">
              <a:buNone/>
              <a:defRPr sz="1000">
                <a:solidFill>
                  <a:schemeClr val="dk1"/>
                </a:solidFill>
                <a:latin typeface="Proxima Nova"/>
                <a:ea typeface="Proxima Nova"/>
                <a:cs typeface="Proxima Nova"/>
                <a:sym typeface="Proxima Nova"/>
              </a:defRPr>
            </a:lvl6pPr>
            <a:lvl7pPr lvl="6" rtl="0" algn="r">
              <a:buNone/>
              <a:defRPr sz="1000">
                <a:solidFill>
                  <a:schemeClr val="dk1"/>
                </a:solidFill>
                <a:latin typeface="Proxima Nova"/>
                <a:ea typeface="Proxima Nova"/>
                <a:cs typeface="Proxima Nova"/>
                <a:sym typeface="Proxima Nova"/>
              </a:defRPr>
            </a:lvl7pPr>
            <a:lvl8pPr lvl="7" rtl="0" algn="r">
              <a:buNone/>
              <a:defRPr sz="1000">
                <a:solidFill>
                  <a:schemeClr val="dk1"/>
                </a:solidFill>
                <a:latin typeface="Proxima Nova"/>
                <a:ea typeface="Proxima Nova"/>
                <a:cs typeface="Proxima Nova"/>
                <a:sym typeface="Proxima Nova"/>
              </a:defRPr>
            </a:lvl8pPr>
            <a:lvl9pPr lvl="8" rtl="0"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4.xml"/><Relationship Id="rId3" Type="http://schemas.openxmlformats.org/officeDocument/2006/relationships/hyperlink" Target="mailto:Caromacchia@pap.net" TargetMode="External"/><Relationship Id="rId4" Type="http://schemas.openxmlformats.org/officeDocument/2006/relationships/hyperlink" Target="https://www.youtube.com/channel/UCvWa4KXHbmySlWDFLIk2GUQ"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5"/>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ADVANCED VIDEO PRODUCTION</a:t>
            </a:r>
            <a:endParaRPr sz="1800"/>
          </a:p>
          <a:p>
            <a:pPr indent="0" lvl="0" marL="0" rtl="0" algn="ctr">
              <a:spcBef>
                <a:spcPts val="0"/>
              </a:spcBef>
              <a:spcAft>
                <a:spcPts val="0"/>
              </a:spcAft>
              <a:buNone/>
            </a:pPr>
            <a:r>
              <a:t/>
            </a:r>
            <a:endParaRPr/>
          </a:p>
        </p:txBody>
      </p:sp>
      <p:sp>
        <p:nvSpPr>
          <p:cNvPr id="105" name="Google Shape;105;p25"/>
          <p:cNvSpPr txBox="1"/>
          <p:nvPr>
            <p:ph idx="1" type="subTitle"/>
          </p:nvPr>
        </p:nvSpPr>
        <p:spPr>
          <a:xfrm>
            <a:off x="309900" y="2101651"/>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rgbClr val="FFFFFF"/>
                </a:highlight>
                <a:latin typeface="Arial"/>
                <a:ea typeface="Arial"/>
                <a:cs typeface="Arial"/>
                <a:sym typeface="Arial"/>
              </a:rPr>
              <a:t>‪(716) 980-7042‬</a:t>
            </a:r>
            <a:endParaRPr sz="2000"/>
          </a:p>
          <a:p>
            <a:pPr indent="0" lvl="0" marL="0" rtl="0" algn="l">
              <a:spcBef>
                <a:spcPts val="0"/>
              </a:spcBef>
              <a:spcAft>
                <a:spcPts val="0"/>
              </a:spcAft>
              <a:buNone/>
            </a:pPr>
            <a:r>
              <a:t/>
            </a:r>
            <a:endParaRPr sz="1200"/>
          </a:p>
          <a:p>
            <a:pPr indent="0" lvl="0" marL="0" rtl="0" algn="l">
              <a:spcBef>
                <a:spcPts val="0"/>
              </a:spcBef>
              <a:spcAft>
                <a:spcPts val="0"/>
              </a:spcAft>
              <a:buNone/>
            </a:pPr>
            <a:r>
              <a:rPr lang="en"/>
              <a:t>Youtube </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a:p>
          <a:p>
            <a:pPr indent="0" lvl="0" marL="0" rtl="0" algn="l">
              <a:spcBef>
                <a:spcPts val="0"/>
              </a:spcBef>
              <a:spcAft>
                <a:spcPts val="0"/>
              </a:spcAft>
              <a:buNone/>
            </a:pPr>
            <a:r>
              <a:t/>
            </a:r>
            <a:endParaRPr/>
          </a:p>
        </p:txBody>
      </p:sp>
      <p:sp>
        <p:nvSpPr>
          <p:cNvPr id="106" name="Google Shape;106;p25"/>
          <p:cNvSpPr txBox="1"/>
          <p:nvPr>
            <p:ph idx="2" type="body"/>
          </p:nvPr>
        </p:nvSpPr>
        <p:spPr>
          <a:xfrm>
            <a:off x="4816750" y="162025"/>
            <a:ext cx="4213500" cy="4889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200" u="sng">
                <a:latin typeface="Arial"/>
                <a:ea typeface="Arial"/>
                <a:cs typeface="Arial"/>
                <a:sym typeface="Arial"/>
              </a:rPr>
              <a:t>Course Description</a:t>
            </a:r>
            <a:endParaRPr sz="1200" u="sng">
              <a:latin typeface="Arial"/>
              <a:ea typeface="Arial"/>
              <a:cs typeface="Arial"/>
              <a:sym typeface="Arial"/>
            </a:endParaRPr>
          </a:p>
          <a:p>
            <a:pPr indent="0" lvl="0" marL="0" rtl="0" algn="l">
              <a:spcBef>
                <a:spcPts val="0"/>
              </a:spcBef>
              <a:spcAft>
                <a:spcPts val="0"/>
              </a:spcAft>
              <a:buNone/>
            </a:pPr>
            <a:r>
              <a:t/>
            </a:r>
            <a:endParaRPr sz="1200">
              <a:latin typeface="Arial"/>
              <a:ea typeface="Arial"/>
              <a:cs typeface="Arial"/>
              <a:sym typeface="Arial"/>
            </a:endParaRPr>
          </a:p>
          <a:p>
            <a:pPr indent="0" lvl="0" marL="0" rtl="0" algn="just">
              <a:spcBef>
                <a:spcPts val="0"/>
              </a:spcBef>
              <a:spcAft>
                <a:spcPts val="0"/>
              </a:spcAft>
              <a:buNone/>
            </a:pPr>
            <a:r>
              <a:t/>
            </a:r>
            <a:endParaRPr sz="1200">
              <a:latin typeface="Arial"/>
              <a:ea typeface="Arial"/>
              <a:cs typeface="Arial"/>
              <a:sym typeface="Arial"/>
            </a:endParaRPr>
          </a:p>
          <a:p>
            <a:pPr indent="0" lvl="0" marL="0" rtl="0" algn="l">
              <a:spcBef>
                <a:spcPts val="0"/>
              </a:spcBef>
              <a:spcAft>
                <a:spcPts val="0"/>
              </a:spcAft>
              <a:buNone/>
            </a:pPr>
            <a:r>
              <a:rPr lang="en" sz="1400">
                <a:latin typeface="Arial"/>
                <a:ea typeface="Arial"/>
                <a:cs typeface="Arial"/>
                <a:sym typeface="Arial"/>
              </a:rPr>
              <a:t>ADVANCED VIDEO PRODUCTION is a production course where students will build on prior knowledge, allowing for growth and skills to be refined. Students will learn new concepts building upon that knowledge in various units. Production provides students with the opportunity to further develop their skills as visual communicators through the production of content that is both informative and artistic in nature and thus have a portfolio of work by the time, they successfully complete the class. Students should expect a number of group activities where collaboration is necessary, however, individual student accountability of content knowledge will be measured and expectations will need to be met.</a:t>
            </a:r>
            <a:endParaRPr sz="1400">
              <a:latin typeface="Arial"/>
              <a:ea typeface="Arial"/>
              <a:cs typeface="Arial"/>
              <a:sym typeface="Arial"/>
            </a:endParaRPr>
          </a:p>
          <a:p>
            <a:pPr indent="0" lvl="0" marL="457200" rtl="0" algn="l">
              <a:spcBef>
                <a:spcPts val="1100"/>
              </a:spcBef>
              <a:spcAft>
                <a:spcPts val="1600"/>
              </a:spcAft>
              <a:buNone/>
            </a:pPr>
            <a:r>
              <a:t/>
            </a:r>
            <a:endParaRPr/>
          </a:p>
        </p:txBody>
      </p:sp>
      <p:pic>
        <p:nvPicPr>
          <p:cNvPr id="107" name="Google Shape;107;p25"/>
          <p:cNvPicPr preferRelativeResize="0"/>
          <p:nvPr/>
        </p:nvPicPr>
        <p:blipFill>
          <a:blip r:embed="rId5">
            <a:alphaModFix/>
          </a:blip>
          <a:stretch>
            <a:fillRect/>
          </a:stretch>
        </p:blipFill>
        <p:spPr>
          <a:xfrm>
            <a:off x="1427674" y="3725499"/>
            <a:ext cx="339450" cy="236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6"/>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ADVANCED VIDEO PRODUCTION</a:t>
            </a:r>
            <a:endParaRPr sz="1800"/>
          </a:p>
          <a:p>
            <a:pPr indent="0" lvl="0" marL="0" rtl="0" algn="ctr">
              <a:spcBef>
                <a:spcPts val="0"/>
              </a:spcBef>
              <a:spcAft>
                <a:spcPts val="0"/>
              </a:spcAft>
              <a:buNone/>
            </a:pPr>
            <a:r>
              <a:t/>
            </a:r>
            <a:endParaRPr/>
          </a:p>
        </p:txBody>
      </p:sp>
      <p:sp>
        <p:nvSpPr>
          <p:cNvPr id="113" name="Google Shape;113;p26"/>
          <p:cNvSpPr txBox="1"/>
          <p:nvPr>
            <p:ph idx="1" type="subTitle"/>
          </p:nvPr>
        </p:nvSpPr>
        <p:spPr>
          <a:xfrm>
            <a:off x="309900" y="2101651"/>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hlink"/>
                </a:solidFill>
                <a:hlinkClick r:id="rId3"/>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rgbClr val="FFFFFF"/>
                </a:highlight>
                <a:latin typeface="Arial"/>
                <a:ea typeface="Arial"/>
                <a:cs typeface="Arial"/>
                <a:sym typeface="Arial"/>
              </a:rPr>
              <a:t>‪(716) 980-7042‬</a:t>
            </a:r>
            <a:endParaRPr sz="2000"/>
          </a:p>
          <a:p>
            <a:pPr indent="0" lvl="0" marL="0" rtl="0" algn="l">
              <a:spcBef>
                <a:spcPts val="0"/>
              </a:spcBef>
              <a:spcAft>
                <a:spcPts val="0"/>
              </a:spcAft>
              <a:buNone/>
            </a:pPr>
            <a:r>
              <a:t/>
            </a:r>
            <a:endParaRPr sz="1200"/>
          </a:p>
          <a:p>
            <a:pPr indent="0" lvl="0" marL="0" rtl="0" algn="l">
              <a:spcBef>
                <a:spcPts val="0"/>
              </a:spcBef>
              <a:spcAft>
                <a:spcPts val="0"/>
              </a:spcAft>
              <a:buNone/>
            </a:pPr>
            <a:r>
              <a:rPr lang="en"/>
              <a:t>Youtube </a:t>
            </a:r>
            <a:endParaRPr/>
          </a:p>
          <a:p>
            <a:pPr indent="0" lvl="0" marL="0" rtl="0" algn="l">
              <a:spcBef>
                <a:spcPts val="0"/>
              </a:spcBef>
              <a:spcAft>
                <a:spcPts val="0"/>
              </a:spcAft>
              <a:buNone/>
            </a:pPr>
            <a:r>
              <a:rPr lang="en" sz="1200" u="sng">
                <a:solidFill>
                  <a:schemeClr val="hlink"/>
                </a:solidFill>
                <a:hlinkClick r:id="rId4"/>
              </a:rPr>
              <a:t>https://www.youtube.com/channel/UCvWa4KXHbmySlWDFLIk2GUQ</a:t>
            </a:r>
            <a:endParaRPr/>
          </a:p>
        </p:txBody>
      </p:sp>
      <p:sp>
        <p:nvSpPr>
          <p:cNvPr id="114" name="Google Shape;114;p26"/>
          <p:cNvSpPr txBox="1"/>
          <p:nvPr>
            <p:ph idx="2" type="body"/>
          </p:nvPr>
        </p:nvSpPr>
        <p:spPr>
          <a:xfrm>
            <a:off x="4816750" y="78325"/>
            <a:ext cx="43272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sz="2100"/>
              <a:t>Classroom Learning Expectations</a:t>
            </a:r>
            <a:endParaRPr b="1" sz="2100"/>
          </a:p>
          <a:p>
            <a:pPr indent="-336550" lvl="0" marL="457200" rtl="0" algn="l">
              <a:spcBef>
                <a:spcPts val="1600"/>
              </a:spcBef>
              <a:spcAft>
                <a:spcPts val="0"/>
              </a:spcAft>
              <a:buSzPts val="1700"/>
              <a:buFont typeface="Arial"/>
              <a:buChar char="●"/>
            </a:pPr>
            <a:r>
              <a:rPr lang="en" sz="1700">
                <a:latin typeface="Arial"/>
                <a:ea typeface="Arial"/>
                <a:cs typeface="Arial"/>
                <a:sym typeface="Arial"/>
              </a:rPr>
              <a:t>Come to class on time and prepared to learn.</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Must have a mask over mouth and nose. </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Students must be appropriately dressed.</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Respect others in the classroom.</a:t>
            </a:r>
            <a:endParaRPr sz="1700">
              <a:latin typeface="Arial"/>
              <a:ea typeface="Arial"/>
              <a:cs typeface="Arial"/>
              <a:sym typeface="Arial"/>
            </a:endParaRPr>
          </a:p>
          <a:p>
            <a:pPr indent="-336550" lvl="0" marL="457200" rtl="0" algn="l">
              <a:spcBef>
                <a:spcPts val="0"/>
              </a:spcBef>
              <a:spcAft>
                <a:spcPts val="0"/>
              </a:spcAft>
              <a:buSzPts val="1700"/>
              <a:buFont typeface="Arial"/>
              <a:buChar char="●"/>
            </a:pPr>
            <a:r>
              <a:rPr lang="en" sz="1700">
                <a:latin typeface="Arial"/>
                <a:ea typeface="Arial"/>
                <a:cs typeface="Arial"/>
                <a:sym typeface="Arial"/>
              </a:rPr>
              <a:t>Classroom computers are for school work only. </a:t>
            </a:r>
            <a:endParaRPr sz="1700">
              <a:latin typeface="Arial"/>
              <a:ea typeface="Arial"/>
              <a:cs typeface="Arial"/>
              <a:sym typeface="Arial"/>
            </a:endParaRPr>
          </a:p>
          <a:p>
            <a:pPr indent="0" lvl="0" marL="457200" rtl="0" algn="l">
              <a:spcBef>
                <a:spcPts val="1200"/>
              </a:spcBef>
              <a:spcAft>
                <a:spcPts val="0"/>
              </a:spcAft>
              <a:buNone/>
            </a:pPr>
            <a:r>
              <a:t/>
            </a:r>
            <a:endParaRPr sz="1400">
              <a:latin typeface="Arial"/>
              <a:ea typeface="Arial"/>
              <a:cs typeface="Arial"/>
              <a:sym typeface="Arial"/>
            </a:endParaRPr>
          </a:p>
          <a:p>
            <a:pPr indent="0" lvl="0" marL="457200" rtl="0" algn="l">
              <a:spcBef>
                <a:spcPts val="1200"/>
              </a:spcBef>
              <a:spcAft>
                <a:spcPts val="1600"/>
              </a:spcAft>
              <a:buNone/>
            </a:pPr>
            <a:r>
              <a:t/>
            </a:r>
            <a:endParaRPr sz="1400"/>
          </a:p>
        </p:txBody>
      </p:sp>
      <p:pic>
        <p:nvPicPr>
          <p:cNvPr id="115" name="Google Shape;115;p26"/>
          <p:cNvPicPr preferRelativeResize="0"/>
          <p:nvPr/>
        </p:nvPicPr>
        <p:blipFill>
          <a:blip r:embed="rId5">
            <a:alphaModFix/>
          </a:blip>
          <a:stretch>
            <a:fillRect/>
          </a:stretch>
        </p:blipFill>
        <p:spPr>
          <a:xfrm>
            <a:off x="1399424" y="3725499"/>
            <a:ext cx="339450" cy="236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7"/>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ADVANCED VIDEO PRODUCTION</a:t>
            </a:r>
            <a:endParaRPr sz="1800"/>
          </a:p>
          <a:p>
            <a:pPr indent="0" lvl="0" marL="0" rtl="0" algn="ctr">
              <a:spcBef>
                <a:spcPts val="0"/>
              </a:spcBef>
              <a:spcAft>
                <a:spcPts val="0"/>
              </a:spcAft>
              <a:buNone/>
            </a:pPr>
            <a:r>
              <a:t/>
            </a:r>
            <a:endParaRPr/>
          </a:p>
        </p:txBody>
      </p:sp>
      <p:sp>
        <p:nvSpPr>
          <p:cNvPr id="121" name="Google Shape;121;p27"/>
          <p:cNvSpPr txBox="1"/>
          <p:nvPr>
            <p:ph idx="1" type="subTitle"/>
          </p:nvPr>
        </p:nvSpPr>
        <p:spPr>
          <a:xfrm>
            <a:off x="309900" y="2101651"/>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rgbClr val="FFFFFF"/>
                </a:highlight>
                <a:latin typeface="Arial"/>
                <a:ea typeface="Arial"/>
                <a:cs typeface="Arial"/>
                <a:sym typeface="Arial"/>
              </a:rPr>
              <a:t>‪(716) 980-7042‬</a:t>
            </a:r>
            <a:endParaRPr sz="2000"/>
          </a:p>
          <a:p>
            <a:pPr indent="0" lvl="0" marL="0" rtl="0" algn="l">
              <a:spcBef>
                <a:spcPts val="0"/>
              </a:spcBef>
              <a:spcAft>
                <a:spcPts val="0"/>
              </a:spcAft>
              <a:buNone/>
            </a:pPr>
            <a:r>
              <a:t/>
            </a:r>
            <a:endParaRPr sz="1200"/>
          </a:p>
          <a:p>
            <a:pPr indent="0" lvl="0" marL="0" rtl="0" algn="l">
              <a:spcBef>
                <a:spcPts val="0"/>
              </a:spcBef>
              <a:spcAft>
                <a:spcPts val="0"/>
              </a:spcAft>
              <a:buNone/>
            </a:pPr>
            <a:r>
              <a:rPr lang="en"/>
              <a:t>Youtube </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22" name="Google Shape;122;p27"/>
          <p:cNvSpPr txBox="1"/>
          <p:nvPr>
            <p:ph idx="2" type="body"/>
          </p:nvPr>
        </p:nvSpPr>
        <p:spPr>
          <a:xfrm>
            <a:off x="4572000" y="429000"/>
            <a:ext cx="45720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800" u="sng"/>
              <a:t>Grading Policy</a:t>
            </a:r>
            <a:endParaRPr sz="2800" u="sng"/>
          </a:p>
          <a:p>
            <a:pPr indent="0" lvl="0" marL="0" rtl="0" algn="l">
              <a:spcBef>
                <a:spcPts val="1600"/>
              </a:spcBef>
              <a:spcAft>
                <a:spcPts val="0"/>
              </a:spcAft>
              <a:buNone/>
            </a:pPr>
            <a:r>
              <a:t/>
            </a:r>
            <a:endParaRPr sz="2800"/>
          </a:p>
          <a:p>
            <a:pPr indent="-368300" lvl="0" marL="457200" rtl="0" algn="l">
              <a:spcBef>
                <a:spcPts val="1600"/>
              </a:spcBef>
              <a:spcAft>
                <a:spcPts val="0"/>
              </a:spcAft>
              <a:buSzPts val="2200"/>
              <a:buFont typeface="Arial"/>
              <a:buChar char="●"/>
            </a:pPr>
            <a:r>
              <a:rPr lang="en" sz="2200">
                <a:latin typeface="Arial"/>
                <a:ea typeface="Arial"/>
                <a:cs typeface="Arial"/>
                <a:sym typeface="Arial"/>
              </a:rPr>
              <a:t>60% -  Formal Assessments </a:t>
            </a:r>
            <a:endParaRPr sz="2200">
              <a:latin typeface="Arial"/>
              <a:ea typeface="Arial"/>
              <a:cs typeface="Arial"/>
              <a:sym typeface="Arial"/>
            </a:endParaRPr>
          </a:p>
          <a:p>
            <a:pPr indent="0" lvl="0" marL="457200" rtl="0" algn="l">
              <a:spcBef>
                <a:spcPts val="1200"/>
              </a:spcBef>
              <a:spcAft>
                <a:spcPts val="0"/>
              </a:spcAft>
              <a:buNone/>
            </a:pPr>
            <a:r>
              <a:t/>
            </a:r>
            <a:endParaRPr sz="2200">
              <a:latin typeface="Arial"/>
              <a:ea typeface="Arial"/>
              <a:cs typeface="Arial"/>
              <a:sym typeface="Arial"/>
            </a:endParaRPr>
          </a:p>
          <a:p>
            <a:pPr indent="-368300" lvl="0" marL="457200" rtl="0" algn="l">
              <a:spcBef>
                <a:spcPts val="1200"/>
              </a:spcBef>
              <a:spcAft>
                <a:spcPts val="0"/>
              </a:spcAft>
              <a:buSzPts val="2200"/>
              <a:buFont typeface="Arial"/>
              <a:buChar char="●"/>
            </a:pPr>
            <a:r>
              <a:rPr lang="en" sz="2200">
                <a:latin typeface="Arial"/>
                <a:ea typeface="Arial"/>
                <a:cs typeface="Arial"/>
                <a:sym typeface="Arial"/>
              </a:rPr>
              <a:t>35%  - Quiz, Classwork,  Classroom Management. </a:t>
            </a:r>
            <a:endParaRPr sz="2200">
              <a:latin typeface="Arial"/>
              <a:ea typeface="Arial"/>
              <a:cs typeface="Arial"/>
              <a:sym typeface="Arial"/>
            </a:endParaRPr>
          </a:p>
          <a:p>
            <a:pPr indent="0" lvl="0" marL="457200" rtl="0" algn="l">
              <a:spcBef>
                <a:spcPts val="1200"/>
              </a:spcBef>
              <a:spcAft>
                <a:spcPts val="0"/>
              </a:spcAft>
              <a:buNone/>
            </a:pPr>
            <a:r>
              <a:t/>
            </a:r>
            <a:endParaRPr sz="2200">
              <a:latin typeface="Arial"/>
              <a:ea typeface="Arial"/>
              <a:cs typeface="Arial"/>
              <a:sym typeface="Arial"/>
            </a:endParaRPr>
          </a:p>
          <a:p>
            <a:pPr indent="-368300" lvl="0" marL="457200" rtl="0" algn="l">
              <a:spcBef>
                <a:spcPts val="1200"/>
              </a:spcBef>
              <a:spcAft>
                <a:spcPts val="0"/>
              </a:spcAft>
              <a:buSzPts val="2200"/>
              <a:buFont typeface="Arial"/>
              <a:buChar char="●"/>
            </a:pPr>
            <a:r>
              <a:rPr lang="en" sz="2200">
                <a:latin typeface="Arial"/>
                <a:ea typeface="Arial"/>
                <a:cs typeface="Arial"/>
                <a:sym typeface="Arial"/>
              </a:rPr>
              <a:t>5%  - Homework</a:t>
            </a:r>
            <a:endParaRPr sz="2200">
              <a:latin typeface="Arial"/>
              <a:ea typeface="Arial"/>
              <a:cs typeface="Arial"/>
              <a:sym typeface="Arial"/>
            </a:endParaRPr>
          </a:p>
          <a:p>
            <a:pPr indent="0" lvl="0" marL="0" rtl="0" algn="l">
              <a:spcBef>
                <a:spcPts val="1200"/>
              </a:spcBef>
              <a:spcAft>
                <a:spcPts val="0"/>
              </a:spcAft>
              <a:buNone/>
            </a:pPr>
            <a:r>
              <a:t/>
            </a:r>
            <a:endParaRPr sz="1400">
              <a:latin typeface="Arial"/>
              <a:ea typeface="Arial"/>
              <a:cs typeface="Arial"/>
              <a:sym typeface="Arial"/>
            </a:endParaRPr>
          </a:p>
          <a:p>
            <a:pPr indent="0" lvl="0" marL="457200" rtl="0" algn="l">
              <a:spcBef>
                <a:spcPts val="1200"/>
              </a:spcBef>
              <a:spcAft>
                <a:spcPts val="1600"/>
              </a:spcAft>
              <a:buNone/>
            </a:pPr>
            <a:r>
              <a:t/>
            </a:r>
            <a:endParaRPr sz="1400"/>
          </a:p>
        </p:txBody>
      </p:sp>
      <p:pic>
        <p:nvPicPr>
          <p:cNvPr id="123" name="Google Shape;123;p27"/>
          <p:cNvPicPr preferRelativeResize="0"/>
          <p:nvPr/>
        </p:nvPicPr>
        <p:blipFill>
          <a:blip r:embed="rId5">
            <a:alphaModFix/>
          </a:blip>
          <a:stretch>
            <a:fillRect/>
          </a:stretch>
        </p:blipFill>
        <p:spPr>
          <a:xfrm>
            <a:off x="1427674" y="3725499"/>
            <a:ext cx="339450" cy="236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8"/>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600">
                <a:solidFill>
                  <a:srgbClr val="535353"/>
                </a:solidFill>
                <a:latin typeface="Arial"/>
                <a:ea typeface="Arial"/>
                <a:cs typeface="Arial"/>
                <a:sym typeface="Arial"/>
              </a:rPr>
              <a:t>ADVANCED VIDEO PRODUCTION</a:t>
            </a:r>
            <a:endParaRPr sz="1800"/>
          </a:p>
          <a:p>
            <a:pPr indent="0" lvl="0" marL="0" rtl="0" algn="ctr">
              <a:spcBef>
                <a:spcPts val="0"/>
              </a:spcBef>
              <a:spcAft>
                <a:spcPts val="0"/>
              </a:spcAft>
              <a:buNone/>
            </a:pPr>
            <a:r>
              <a:t/>
            </a:r>
            <a:endParaRPr/>
          </a:p>
        </p:txBody>
      </p:sp>
      <p:sp>
        <p:nvSpPr>
          <p:cNvPr id="129" name="Google Shape;129;p28"/>
          <p:cNvSpPr txBox="1"/>
          <p:nvPr>
            <p:ph idx="1" type="subTitle"/>
          </p:nvPr>
        </p:nvSpPr>
        <p:spPr>
          <a:xfrm>
            <a:off x="309900" y="2101651"/>
            <a:ext cx="4045200" cy="134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Ms. Macchia</a:t>
            </a:r>
            <a:endParaRPr/>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Caromacchia@pap.net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Phone#</a:t>
            </a:r>
            <a:r>
              <a:rPr lang="en" sz="1850">
                <a:solidFill>
                  <a:srgbClr val="202124"/>
                </a:solidFill>
                <a:highlight>
                  <a:srgbClr val="FFFFFF"/>
                </a:highlight>
                <a:latin typeface="Arial"/>
                <a:ea typeface="Arial"/>
                <a:cs typeface="Arial"/>
                <a:sym typeface="Arial"/>
              </a:rPr>
              <a:t>‪(716) 980-7042‬</a:t>
            </a:r>
            <a:endParaRPr sz="2000"/>
          </a:p>
          <a:p>
            <a:pPr indent="0" lvl="0" marL="0" rtl="0" algn="l">
              <a:spcBef>
                <a:spcPts val="0"/>
              </a:spcBef>
              <a:spcAft>
                <a:spcPts val="0"/>
              </a:spcAft>
              <a:buNone/>
            </a:pPr>
            <a:r>
              <a:t/>
            </a:r>
            <a:endParaRPr sz="1200"/>
          </a:p>
          <a:p>
            <a:pPr indent="0" lvl="0" marL="0" rtl="0" algn="l">
              <a:spcBef>
                <a:spcPts val="0"/>
              </a:spcBef>
              <a:spcAft>
                <a:spcPts val="0"/>
              </a:spcAft>
              <a:buNone/>
            </a:pPr>
            <a:r>
              <a:rPr lang="en"/>
              <a:t>Youtube </a:t>
            </a:r>
            <a:endParaRPr/>
          </a:p>
          <a:p>
            <a:pPr indent="0" lvl="0" marL="0" rtl="0" algn="l">
              <a:spcBef>
                <a:spcPts val="0"/>
              </a:spcBef>
              <a:spcAft>
                <a:spcPts val="0"/>
              </a:spcAft>
              <a:buNone/>
            </a:pPr>
            <a:r>
              <a:rPr lang="en" sz="1200" u="sng">
                <a:solidFill>
                  <a:schemeClr val="accent5"/>
                </a:solidFill>
                <a:hlinkClick r:id="rId4">
                  <a:extLst>
                    <a:ext uri="{A12FA001-AC4F-418D-AE19-62706E023703}">
                      <ahyp:hlinkClr val="tx"/>
                    </a:ext>
                  </a:extLst>
                </a:hlinkClick>
              </a:rPr>
              <a:t>https://www.youtube.com/channel/UCvWa4KXHbmySlWDFLIk2GUQ</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0" name="Google Shape;130;p28"/>
          <p:cNvSpPr txBox="1"/>
          <p:nvPr>
            <p:ph idx="2" type="body"/>
          </p:nvPr>
        </p:nvSpPr>
        <p:spPr>
          <a:xfrm>
            <a:off x="4572000" y="78325"/>
            <a:ext cx="4572000" cy="497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600" u="sng"/>
              <a:t>Class work</a:t>
            </a:r>
            <a:endParaRPr sz="2600" u="sng"/>
          </a:p>
          <a:p>
            <a:pPr indent="-349250" lvl="0" marL="457200" rtl="0" algn="l">
              <a:spcBef>
                <a:spcPts val="1600"/>
              </a:spcBef>
              <a:spcAft>
                <a:spcPts val="0"/>
              </a:spcAft>
              <a:buSzPts val="1900"/>
              <a:buFont typeface="Arial"/>
              <a:buChar char="●"/>
            </a:pPr>
            <a:r>
              <a:rPr lang="en" sz="1900">
                <a:latin typeface="Arial"/>
                <a:ea typeface="Arial"/>
                <a:cs typeface="Arial"/>
                <a:sym typeface="Arial"/>
              </a:rPr>
              <a:t>Review Content &amp; Equipment</a:t>
            </a:r>
            <a:endParaRPr sz="1900">
              <a:latin typeface="Arial"/>
              <a:ea typeface="Arial"/>
              <a:cs typeface="Arial"/>
              <a:sym typeface="Arial"/>
            </a:endParaRPr>
          </a:p>
          <a:p>
            <a:pPr indent="-349250" lvl="0" marL="457200" rtl="0" algn="l">
              <a:spcBef>
                <a:spcPts val="0"/>
              </a:spcBef>
              <a:spcAft>
                <a:spcPts val="0"/>
              </a:spcAft>
              <a:buSzPts val="1900"/>
              <a:buFont typeface="Arial"/>
              <a:buChar char="●"/>
            </a:pPr>
            <a:r>
              <a:rPr lang="en" sz="1900">
                <a:latin typeface="Arial"/>
                <a:ea typeface="Arial"/>
                <a:cs typeface="Arial"/>
                <a:sym typeface="Arial"/>
              </a:rPr>
              <a:t>Key Roles in Filmmaking - Concentrating on Cinematography.</a:t>
            </a:r>
            <a:endParaRPr sz="1900">
              <a:latin typeface="Arial"/>
              <a:ea typeface="Arial"/>
              <a:cs typeface="Arial"/>
              <a:sym typeface="Arial"/>
            </a:endParaRPr>
          </a:p>
          <a:p>
            <a:pPr indent="-349250" lvl="0" marL="457200" rtl="0" algn="l">
              <a:spcBef>
                <a:spcPts val="0"/>
              </a:spcBef>
              <a:spcAft>
                <a:spcPts val="0"/>
              </a:spcAft>
              <a:buSzPts val="1900"/>
              <a:buFont typeface="Arial"/>
              <a:buChar char="●"/>
            </a:pPr>
            <a:r>
              <a:rPr lang="en" sz="1900">
                <a:latin typeface="Arial"/>
                <a:ea typeface="Arial"/>
                <a:cs typeface="Arial"/>
                <a:sym typeface="Arial"/>
              </a:rPr>
              <a:t>Short Filmmaking</a:t>
            </a:r>
            <a:endParaRPr sz="1900">
              <a:latin typeface="Arial"/>
              <a:ea typeface="Arial"/>
              <a:cs typeface="Arial"/>
              <a:sym typeface="Arial"/>
            </a:endParaRPr>
          </a:p>
          <a:p>
            <a:pPr indent="-349250" lvl="0" marL="457200" rtl="0" algn="l">
              <a:spcBef>
                <a:spcPts val="0"/>
              </a:spcBef>
              <a:spcAft>
                <a:spcPts val="0"/>
              </a:spcAft>
              <a:buSzPts val="1900"/>
              <a:buFont typeface="Arial"/>
              <a:buChar char="●"/>
            </a:pPr>
            <a:r>
              <a:rPr lang="en" sz="1900">
                <a:latin typeface="Arial"/>
                <a:ea typeface="Arial"/>
                <a:cs typeface="Arial"/>
                <a:sym typeface="Arial"/>
              </a:rPr>
              <a:t>Experimental Filmmaking</a:t>
            </a:r>
            <a:endParaRPr sz="1900">
              <a:latin typeface="Arial"/>
              <a:ea typeface="Arial"/>
              <a:cs typeface="Arial"/>
              <a:sym typeface="Arial"/>
            </a:endParaRPr>
          </a:p>
          <a:p>
            <a:pPr indent="-349250" lvl="0" marL="457200" rtl="0" algn="l">
              <a:spcBef>
                <a:spcPts val="0"/>
              </a:spcBef>
              <a:spcAft>
                <a:spcPts val="0"/>
              </a:spcAft>
              <a:buSzPts val="1900"/>
              <a:buFont typeface="Arial"/>
              <a:buChar char="●"/>
            </a:pPr>
            <a:r>
              <a:rPr lang="en" sz="1900">
                <a:latin typeface="Arial"/>
                <a:ea typeface="Arial"/>
                <a:cs typeface="Arial"/>
                <a:sym typeface="Arial"/>
              </a:rPr>
              <a:t>District Initiative</a:t>
            </a:r>
            <a:endParaRPr sz="1900">
              <a:latin typeface="Arial"/>
              <a:ea typeface="Arial"/>
              <a:cs typeface="Arial"/>
              <a:sym typeface="Arial"/>
            </a:endParaRPr>
          </a:p>
          <a:p>
            <a:pPr indent="-349250" lvl="0" marL="457200" rtl="0" algn="l">
              <a:spcBef>
                <a:spcPts val="0"/>
              </a:spcBef>
              <a:spcAft>
                <a:spcPts val="0"/>
              </a:spcAft>
              <a:buSzPts val="1900"/>
              <a:buFont typeface="Arial"/>
              <a:buChar char="●"/>
            </a:pPr>
            <a:r>
              <a:rPr lang="en" sz="1900">
                <a:latin typeface="Arial"/>
                <a:ea typeface="Arial"/>
                <a:cs typeface="Arial"/>
                <a:sym typeface="Arial"/>
              </a:rPr>
              <a:t>Independent Project</a:t>
            </a:r>
            <a:endParaRPr sz="1900">
              <a:latin typeface="Arial"/>
              <a:ea typeface="Arial"/>
              <a:cs typeface="Arial"/>
              <a:sym typeface="Arial"/>
            </a:endParaRPr>
          </a:p>
        </p:txBody>
      </p:sp>
      <p:pic>
        <p:nvPicPr>
          <p:cNvPr id="131" name="Google Shape;131;p28"/>
          <p:cNvPicPr preferRelativeResize="0"/>
          <p:nvPr/>
        </p:nvPicPr>
        <p:blipFill>
          <a:blip r:embed="rId5">
            <a:alphaModFix/>
          </a:blip>
          <a:stretch>
            <a:fillRect/>
          </a:stretch>
        </p:blipFill>
        <p:spPr>
          <a:xfrm>
            <a:off x="1427674" y="3725499"/>
            <a:ext cx="339450" cy="236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